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5372"/>
    <a:srgbClr val="F0EFF8"/>
    <a:srgbClr val="A860BB"/>
    <a:srgbClr val="634BC9"/>
    <a:srgbClr val="9A7FDD"/>
    <a:srgbClr val="D1C7EA"/>
    <a:srgbClr val="B482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1334" y="62"/>
      </p:cViewPr>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FA1E1C7-89A9-44BD-B31F-0521E911FDD3}"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319173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A1E1C7-89A9-44BD-B31F-0521E911FDD3}"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320929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A1E1C7-89A9-44BD-B31F-0521E911FDD3}"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97855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A1E1C7-89A9-44BD-B31F-0521E911FDD3}"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360840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FA1E1C7-89A9-44BD-B31F-0521E911FDD3}"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333004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FA1E1C7-89A9-44BD-B31F-0521E911FDD3}"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92925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FA1E1C7-89A9-44BD-B31F-0521E911FDD3}" type="datetimeFigureOut">
              <a:rPr lang="en-GB" smtClean="0"/>
              <a:t>20/09/2024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177078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FA1E1C7-89A9-44BD-B31F-0521E911FDD3}" type="datetimeFigureOut">
              <a:rPr lang="en-GB" smtClean="0"/>
              <a:t>20/09/2024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63566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1E1C7-89A9-44BD-B31F-0521E911FDD3}" type="datetimeFigureOut">
              <a:rPr lang="en-GB" smtClean="0"/>
              <a:t>20/09/2024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103250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FA1E1C7-89A9-44BD-B31F-0521E911FDD3}"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57250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FA1E1C7-89A9-44BD-B31F-0521E911FDD3}"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01FD01-4DB5-40D8-901F-448E9DC9A81A}" type="slidenum">
              <a:rPr lang="en-GB" smtClean="0"/>
              <a:t>‹#›</a:t>
            </a:fld>
            <a:endParaRPr lang="en-GB"/>
          </a:p>
        </p:txBody>
      </p:sp>
    </p:spTree>
    <p:extLst>
      <p:ext uri="{BB962C8B-B14F-4D97-AF65-F5344CB8AC3E}">
        <p14:creationId xmlns:p14="http://schemas.microsoft.com/office/powerpoint/2010/main" val="198644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FA1E1C7-89A9-44BD-B31F-0521E911FDD3}" type="datetimeFigureOut">
              <a:rPr lang="en-GB" smtClean="0"/>
              <a:t>20/09/2024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01FD01-4DB5-40D8-901F-448E9DC9A81A}" type="slidenum">
              <a:rPr lang="en-GB" smtClean="0"/>
              <a:t>‹#›</a:t>
            </a:fld>
            <a:endParaRPr lang="en-GB"/>
          </a:p>
        </p:txBody>
      </p:sp>
    </p:spTree>
    <p:extLst>
      <p:ext uri="{BB962C8B-B14F-4D97-AF65-F5344CB8AC3E}">
        <p14:creationId xmlns:p14="http://schemas.microsoft.com/office/powerpoint/2010/main" val="20771863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hello@thehampshireseedco.com" TargetMode="External"/><Relationship Id="rId7" Type="http://schemas.openxmlformats.org/officeDocument/2006/relationships/image" Target="../media/image4.png"/><Relationship Id="rId2" Type="http://schemas.openxmlformats.org/officeDocument/2006/relationships/hyperlink" Target="http://www.thehampshireseedco.com/"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46B4F4-8C2B-4C5A-E78C-0DEC001EFFBF}"/>
              </a:ext>
            </a:extLst>
          </p:cNvPr>
          <p:cNvSpPr txBox="1"/>
          <p:nvPr/>
        </p:nvSpPr>
        <p:spPr>
          <a:xfrm>
            <a:off x="1490537" y="365077"/>
            <a:ext cx="3160252" cy="1212640"/>
          </a:xfrm>
          <a:prstGeom prst="rect">
            <a:avLst/>
          </a:prstGeom>
          <a:noFill/>
        </p:spPr>
        <p:txBody>
          <a:bodyPr wrap="square" rtlCol="0">
            <a:spAutoFit/>
          </a:bodyPr>
          <a:lstStyle/>
          <a:p>
            <a:pPr>
              <a:lnSpc>
                <a:spcPct val="107000"/>
              </a:lnSpc>
              <a:spcAft>
                <a:spcPts val="1156"/>
              </a:spcAft>
            </a:pPr>
            <a:r>
              <a:rPr lang="en-GB" sz="2000" b="1" kern="100" dirty="0">
                <a:latin typeface="Times New Roman" panose="02020603050405020304" pitchFamily="18" charset="0"/>
                <a:ea typeface="Aptos" panose="020B0004020202020204" pitchFamily="34" charset="0"/>
                <a:cs typeface="Times New Roman" panose="02020603050405020304" pitchFamily="18" charset="0"/>
              </a:rPr>
              <a:t>Launching Vegetable Seeds for the 2025 Season </a:t>
            </a:r>
            <a:endParaRPr lang="en-GB" sz="2000" kern="100" dirty="0">
              <a:latin typeface="Times New Roman" panose="02020603050405020304" pitchFamily="18" charset="0"/>
              <a:ea typeface="Aptos" panose="020B0004020202020204" pitchFamily="34"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433F278-7097-0079-52EA-8D9F33290BB5}"/>
              </a:ext>
            </a:extLst>
          </p:cNvPr>
          <p:cNvSpPr txBox="1"/>
          <p:nvPr/>
        </p:nvSpPr>
        <p:spPr>
          <a:xfrm>
            <a:off x="227544" y="5754556"/>
            <a:ext cx="4423245" cy="1103444"/>
          </a:xfrm>
          <a:prstGeom prst="rect">
            <a:avLst/>
          </a:prstGeom>
          <a:noFill/>
        </p:spPr>
        <p:txBody>
          <a:bodyPr wrap="square" rtlCol="0">
            <a:spAutoFit/>
          </a:bodyPr>
          <a:lstStyle/>
          <a:p>
            <a:pPr>
              <a:lnSpc>
                <a:spcPts val="600"/>
              </a:lnSpc>
              <a:spcAft>
                <a:spcPts val="1156"/>
              </a:spcAft>
            </a:pPr>
            <a:r>
              <a:rPr lang="en-GB" sz="1000" kern="100" dirty="0">
                <a:latin typeface="Times New Roman" panose="02020603050405020304" pitchFamily="18" charset="0"/>
                <a:ea typeface="Aptos" panose="020B0004020202020204" pitchFamily="34" charset="0"/>
                <a:cs typeface="Times New Roman" panose="02020603050405020304" pitchFamily="18" charset="0"/>
              </a:rPr>
              <a:t>Release  - September 2024</a:t>
            </a:r>
          </a:p>
          <a:p>
            <a:pPr>
              <a:lnSpc>
                <a:spcPts val="600"/>
              </a:lnSpc>
              <a:spcAft>
                <a:spcPts val="1156"/>
              </a:spcAft>
            </a:pPr>
            <a:r>
              <a:rPr lang="en-GB" sz="1000" kern="100" dirty="0">
                <a:latin typeface="Times New Roman" panose="02020603050405020304" pitchFamily="18" charset="0"/>
                <a:ea typeface="Aptos" panose="020B0004020202020204" pitchFamily="34" charset="0"/>
                <a:cs typeface="Times New Roman" panose="02020603050405020304" pitchFamily="18" charset="0"/>
              </a:rPr>
              <a:t>Website: </a:t>
            </a:r>
            <a:r>
              <a:rPr lang="en-GB" sz="1000" kern="100" dirty="0">
                <a:latin typeface="Times New Roman" panose="02020603050405020304" pitchFamily="18" charset="0"/>
                <a:ea typeface="Aptos" panose="020B0004020202020204" pitchFamily="34" charset="0"/>
                <a:cs typeface="Times New Roman" panose="02020603050405020304" pitchFamily="18" charset="0"/>
                <a:hlinkClick r:id="rId2"/>
              </a:rPr>
              <a:t>www.thehampshireseedco.com</a:t>
            </a:r>
            <a:endParaRPr lang="en-GB" sz="10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ts val="600"/>
              </a:lnSpc>
              <a:spcAft>
                <a:spcPts val="1156"/>
              </a:spcAft>
            </a:pPr>
            <a:r>
              <a:rPr lang="en-GB" sz="1000" kern="100" dirty="0">
                <a:latin typeface="Times New Roman" panose="02020603050405020304" pitchFamily="18" charset="0"/>
                <a:ea typeface="Aptos" panose="020B0004020202020204" pitchFamily="34" charset="0"/>
                <a:cs typeface="Times New Roman" panose="02020603050405020304" pitchFamily="18" charset="0"/>
              </a:rPr>
              <a:t>Contact:  Jane Westoby  - Founder &amp; Creative Director</a:t>
            </a:r>
          </a:p>
          <a:p>
            <a:pPr>
              <a:lnSpc>
                <a:spcPts val="600"/>
              </a:lnSpc>
              <a:spcAft>
                <a:spcPts val="1156"/>
              </a:spcAft>
            </a:pPr>
            <a:r>
              <a:rPr lang="en-GB" sz="1000" kern="100" dirty="0">
                <a:latin typeface="Times New Roman" panose="02020603050405020304" pitchFamily="18" charset="0"/>
                <a:ea typeface="Aptos" panose="020B0004020202020204" pitchFamily="34" charset="0"/>
                <a:cs typeface="Times New Roman" panose="02020603050405020304" pitchFamily="18" charset="0"/>
                <a:hlinkClick r:id="rId3"/>
              </a:rPr>
              <a:t>hello@thehampshireseedco.com</a:t>
            </a:r>
            <a:r>
              <a:rPr lang="en-GB" sz="1000" kern="100" dirty="0">
                <a:latin typeface="Times New Roman" panose="02020603050405020304" pitchFamily="18" charset="0"/>
                <a:ea typeface="Aptos" panose="020B0004020202020204" pitchFamily="34" charset="0"/>
                <a:cs typeface="Times New Roman" panose="02020603050405020304" pitchFamily="18" charset="0"/>
              </a:rPr>
              <a:t> | 07740457730</a:t>
            </a:r>
          </a:p>
          <a:p>
            <a:pPr>
              <a:lnSpc>
                <a:spcPts val="600"/>
              </a:lnSpc>
            </a:pPr>
            <a:endParaRPr lang="en-GB" sz="1000" dirty="0">
              <a:latin typeface="Times New Roman" panose="02020603050405020304" pitchFamily="18" charset="0"/>
              <a:cs typeface="Times New Roman" panose="02020603050405020304" pitchFamily="18" charset="0"/>
            </a:endParaRPr>
          </a:p>
        </p:txBody>
      </p:sp>
      <p:pic>
        <p:nvPicPr>
          <p:cNvPr id="11" name="Picture 10" descr="A logo with a flower&#10;&#10;Description automatically generated">
            <a:extLst>
              <a:ext uri="{FF2B5EF4-FFF2-40B4-BE49-F238E27FC236}">
                <a16:creationId xmlns:a16="http://schemas.microsoft.com/office/drawing/2014/main" id="{B7856011-8A90-792C-ADC1-16B8A4806616}"/>
              </a:ext>
            </a:extLst>
          </p:cNvPr>
          <p:cNvPicPr>
            <a:picLocks noChangeAspect="1"/>
          </p:cNvPicPr>
          <p:nvPr/>
        </p:nvPicPr>
        <p:blipFill rotWithShape="1">
          <a:blip r:embed="rId4">
            <a:extLst>
              <a:ext uri="{28A0092B-C50C-407E-A947-70E740481C1C}">
                <a14:useLocalDpi xmlns:a14="http://schemas.microsoft.com/office/drawing/2010/main" val="0"/>
              </a:ext>
            </a:extLst>
          </a:blip>
          <a:srcRect t="18844" b="14894"/>
          <a:stretch/>
        </p:blipFill>
        <p:spPr>
          <a:xfrm>
            <a:off x="238370" y="275286"/>
            <a:ext cx="1266527" cy="1187088"/>
          </a:xfrm>
          <a:prstGeom prst="rect">
            <a:avLst/>
          </a:prstGeom>
        </p:spPr>
      </p:pic>
      <p:cxnSp>
        <p:nvCxnSpPr>
          <p:cNvPr id="17" name="Straight Connector 16">
            <a:extLst>
              <a:ext uri="{FF2B5EF4-FFF2-40B4-BE49-F238E27FC236}">
                <a16:creationId xmlns:a16="http://schemas.microsoft.com/office/drawing/2014/main" id="{EDECD4E2-7168-61E2-2A70-F35241F03FDF}"/>
              </a:ext>
            </a:extLst>
          </p:cNvPr>
          <p:cNvCxnSpPr>
            <a:cxnSpLocks/>
          </p:cNvCxnSpPr>
          <p:nvPr/>
        </p:nvCxnSpPr>
        <p:spPr>
          <a:xfrm>
            <a:off x="4952999" y="275286"/>
            <a:ext cx="0" cy="6307428"/>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1226534-B977-CCD8-1A80-6FB9B09EB2D2}"/>
              </a:ext>
            </a:extLst>
          </p:cNvPr>
          <p:cNvSpPr txBox="1"/>
          <p:nvPr/>
        </p:nvSpPr>
        <p:spPr>
          <a:xfrm>
            <a:off x="227544" y="1752637"/>
            <a:ext cx="4569299" cy="3647152"/>
          </a:xfrm>
          <a:prstGeom prst="rect">
            <a:avLst/>
          </a:prstGeom>
          <a:noFill/>
        </p:spPr>
        <p:txBody>
          <a:bodyPr wrap="square" rtlCol="0">
            <a:spAutoFit/>
          </a:bodyPr>
          <a:lstStyle/>
          <a:p>
            <a:r>
              <a:rPr lang="en-GB" sz="1100" dirty="0"/>
              <a:t>"Our initial launch focused primarily on flower seeds, with a particular emphasis on a wide selection of varieties perfect for cutting, including some exclusive seed mixes which are unique to our brand.</a:t>
            </a:r>
          </a:p>
          <a:p>
            <a:endParaRPr lang="en-GB" sz="1100" dirty="0"/>
          </a:p>
          <a:p>
            <a:r>
              <a:rPr lang="en-GB" sz="1100" dirty="0"/>
              <a:t>The original plan was to eventually branch out and offer vegetable seeds as well, catering to a broader gardening audience. However, there's nothing like bringing forward a great idea!</a:t>
            </a:r>
          </a:p>
          <a:p>
            <a:endParaRPr lang="en-GB" sz="1100" dirty="0"/>
          </a:p>
          <a:p>
            <a:r>
              <a:rPr lang="en-GB" sz="1100" dirty="0"/>
              <a:t>As a small, independent business, we have the flexibility and agility to respond quickly to both market demand and customer feedback. We don’t have to navigate through layers of bureaucracy or jump through hoops – we can simply make it happen when the time is right. This has allowed us to expedite our plans, and we are excited to announce that we will be offering a specially curated range of vegetable seeds for the upcoming growing season.</a:t>
            </a:r>
          </a:p>
          <a:p>
            <a:endParaRPr lang="en-GB" sz="1100" dirty="0"/>
          </a:p>
          <a:p>
            <a:r>
              <a:rPr lang="en-GB" sz="1100" dirty="0"/>
              <a:t>Our new vegetable seed collection has been thoughtfully selected to inspire both novice and seasoned gardeners alike, ensuring that all the essentials are covered—from the most popular staples to some exciting, heritage varieties which will appeal to those looking to try something new on their beg patch.</a:t>
            </a:r>
            <a:endParaRPr lang="en-GB" sz="11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DCD7990F-534E-A8BC-16DD-0D30A0A3DF7C}"/>
              </a:ext>
            </a:extLst>
          </p:cNvPr>
          <p:cNvSpPr txBox="1"/>
          <p:nvPr/>
        </p:nvSpPr>
        <p:spPr>
          <a:xfrm>
            <a:off x="1470557" y="1233251"/>
            <a:ext cx="2385589" cy="369332"/>
          </a:xfrm>
          <a:prstGeom prst="rect">
            <a:avLst/>
          </a:prstGeom>
          <a:noFill/>
        </p:spPr>
        <p:txBody>
          <a:bodyPr wrap="none" rtlCol="0">
            <a:spAutoFit/>
          </a:bodyPr>
          <a:lstStyle/>
          <a:p>
            <a:r>
              <a:rPr lang="en-GB" dirty="0">
                <a:latin typeface="adelia" pitchFamily="2" charset="0"/>
              </a:rPr>
              <a:t>Kitchen Garden </a:t>
            </a:r>
          </a:p>
        </p:txBody>
      </p:sp>
      <p:sp>
        <p:nvSpPr>
          <p:cNvPr id="32" name="Rectangle 31">
            <a:extLst>
              <a:ext uri="{FF2B5EF4-FFF2-40B4-BE49-F238E27FC236}">
                <a16:creationId xmlns:a16="http://schemas.microsoft.com/office/drawing/2014/main" id="{CAA5D884-A656-CCF4-D3BE-03CC23A9806E}"/>
              </a:ext>
            </a:extLst>
          </p:cNvPr>
          <p:cNvSpPr/>
          <p:nvPr/>
        </p:nvSpPr>
        <p:spPr>
          <a:xfrm>
            <a:off x="4951387" y="0"/>
            <a:ext cx="4954613" cy="6858000"/>
          </a:xfrm>
          <a:prstGeom prst="rect">
            <a:avLst/>
          </a:prstGeom>
          <a:solidFill>
            <a:srgbClr val="7953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a:extLst>
              <a:ext uri="{FF2B5EF4-FFF2-40B4-BE49-F238E27FC236}">
                <a16:creationId xmlns:a16="http://schemas.microsoft.com/office/drawing/2014/main" id="{598652AC-434E-4147-16B5-494D69356FB2}"/>
              </a:ext>
            </a:extLst>
          </p:cNvPr>
          <p:cNvPicPr>
            <a:picLocks noChangeAspect="1"/>
          </p:cNvPicPr>
          <p:nvPr/>
        </p:nvPicPr>
        <p:blipFill>
          <a:blip r:embed="rId5"/>
          <a:stretch>
            <a:fillRect/>
          </a:stretch>
        </p:blipFill>
        <p:spPr>
          <a:xfrm>
            <a:off x="6715647" y="4291770"/>
            <a:ext cx="2963017" cy="2216038"/>
          </a:xfrm>
          <a:prstGeom prst="rect">
            <a:avLst/>
          </a:prstGeom>
        </p:spPr>
      </p:pic>
      <p:pic>
        <p:nvPicPr>
          <p:cNvPr id="51" name="Picture 50">
            <a:extLst>
              <a:ext uri="{FF2B5EF4-FFF2-40B4-BE49-F238E27FC236}">
                <a16:creationId xmlns:a16="http://schemas.microsoft.com/office/drawing/2014/main" id="{44E13A41-5006-F313-482C-5558CA70453F}"/>
              </a:ext>
            </a:extLst>
          </p:cNvPr>
          <p:cNvPicPr>
            <a:picLocks noChangeAspect="1"/>
          </p:cNvPicPr>
          <p:nvPr/>
        </p:nvPicPr>
        <p:blipFill>
          <a:blip r:embed="rId6"/>
          <a:stretch>
            <a:fillRect/>
          </a:stretch>
        </p:blipFill>
        <p:spPr>
          <a:xfrm>
            <a:off x="5424128" y="4609188"/>
            <a:ext cx="935912" cy="2076109"/>
          </a:xfrm>
          <a:prstGeom prst="rect">
            <a:avLst/>
          </a:prstGeom>
        </p:spPr>
      </p:pic>
      <p:pic>
        <p:nvPicPr>
          <p:cNvPr id="55" name="Picture 54">
            <a:extLst>
              <a:ext uri="{FF2B5EF4-FFF2-40B4-BE49-F238E27FC236}">
                <a16:creationId xmlns:a16="http://schemas.microsoft.com/office/drawing/2014/main" id="{61E69D26-E0C7-B144-3D75-54EB4B80A374}"/>
              </a:ext>
            </a:extLst>
          </p:cNvPr>
          <p:cNvPicPr>
            <a:picLocks noChangeAspect="1"/>
          </p:cNvPicPr>
          <p:nvPr/>
        </p:nvPicPr>
        <p:blipFill>
          <a:blip r:embed="rId7"/>
          <a:stretch>
            <a:fillRect/>
          </a:stretch>
        </p:blipFill>
        <p:spPr>
          <a:xfrm>
            <a:off x="3462291" y="5549843"/>
            <a:ext cx="1188498" cy="1190617"/>
          </a:xfrm>
          <a:prstGeom prst="rect">
            <a:avLst/>
          </a:prstGeom>
        </p:spPr>
      </p:pic>
      <p:pic>
        <p:nvPicPr>
          <p:cNvPr id="59" name="Picture 58">
            <a:extLst>
              <a:ext uri="{FF2B5EF4-FFF2-40B4-BE49-F238E27FC236}">
                <a16:creationId xmlns:a16="http://schemas.microsoft.com/office/drawing/2014/main" id="{0988EE7D-E4D1-4533-35BD-44C27E281A65}"/>
              </a:ext>
            </a:extLst>
          </p:cNvPr>
          <p:cNvPicPr>
            <a:picLocks noChangeAspect="1"/>
          </p:cNvPicPr>
          <p:nvPr/>
        </p:nvPicPr>
        <p:blipFill>
          <a:blip r:embed="rId8"/>
          <a:stretch>
            <a:fillRect/>
          </a:stretch>
        </p:blipFill>
        <p:spPr>
          <a:xfrm>
            <a:off x="5088333" y="67047"/>
            <a:ext cx="4720727" cy="2101118"/>
          </a:xfrm>
          <a:prstGeom prst="rect">
            <a:avLst/>
          </a:prstGeom>
        </p:spPr>
      </p:pic>
      <p:pic>
        <p:nvPicPr>
          <p:cNvPr id="64" name="Picture 63" descr="A black background with white text&#10;&#10;Description automatically generated">
            <a:extLst>
              <a:ext uri="{FF2B5EF4-FFF2-40B4-BE49-F238E27FC236}">
                <a16:creationId xmlns:a16="http://schemas.microsoft.com/office/drawing/2014/main" id="{A3F520FE-475F-171D-BD9F-22A0246476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4584" y="1462374"/>
            <a:ext cx="3288233" cy="4651259"/>
          </a:xfrm>
          <a:prstGeom prst="rect">
            <a:avLst/>
          </a:prstGeom>
        </p:spPr>
      </p:pic>
      <p:pic>
        <p:nvPicPr>
          <p:cNvPr id="65" name="Picture 64">
            <a:extLst>
              <a:ext uri="{FF2B5EF4-FFF2-40B4-BE49-F238E27FC236}">
                <a16:creationId xmlns:a16="http://schemas.microsoft.com/office/drawing/2014/main" id="{DD1627E9-6D6D-1B2E-2E2B-091C0E053C32}"/>
              </a:ext>
            </a:extLst>
          </p:cNvPr>
          <p:cNvPicPr>
            <a:picLocks noChangeAspect="1"/>
          </p:cNvPicPr>
          <p:nvPr/>
        </p:nvPicPr>
        <p:blipFill>
          <a:blip r:embed="rId10"/>
          <a:stretch>
            <a:fillRect/>
          </a:stretch>
        </p:blipFill>
        <p:spPr>
          <a:xfrm>
            <a:off x="5253598" y="1752636"/>
            <a:ext cx="2131460" cy="2743949"/>
          </a:xfrm>
          <a:prstGeom prst="rect">
            <a:avLst/>
          </a:prstGeom>
        </p:spPr>
      </p:pic>
      <p:sp>
        <p:nvSpPr>
          <p:cNvPr id="66" name="TextBox 65">
            <a:extLst>
              <a:ext uri="{FF2B5EF4-FFF2-40B4-BE49-F238E27FC236}">
                <a16:creationId xmlns:a16="http://schemas.microsoft.com/office/drawing/2014/main" id="{7D9C9587-1363-6489-0065-0D329617BEB8}"/>
              </a:ext>
            </a:extLst>
          </p:cNvPr>
          <p:cNvSpPr txBox="1"/>
          <p:nvPr/>
        </p:nvSpPr>
        <p:spPr>
          <a:xfrm>
            <a:off x="7912024" y="2816833"/>
            <a:ext cx="1798569" cy="307777"/>
          </a:xfrm>
          <a:prstGeom prst="rect">
            <a:avLst/>
          </a:prstGeom>
          <a:noFill/>
        </p:spPr>
        <p:txBody>
          <a:bodyPr wrap="none" rtlCol="0">
            <a:spAutoFit/>
          </a:bodyPr>
          <a:lstStyle/>
          <a:p>
            <a:r>
              <a:rPr lang="en-GB" sz="1400" dirty="0">
                <a:solidFill>
                  <a:schemeClr val="bg1"/>
                </a:solidFill>
                <a:latin typeface="Times New Roman" panose="02020603050405020304" pitchFamily="18" charset="0"/>
                <a:cs typeface="Times New Roman" panose="02020603050405020304" pitchFamily="18" charset="0"/>
              </a:rPr>
              <a:t>GROW YOUR OWN </a:t>
            </a:r>
          </a:p>
        </p:txBody>
      </p:sp>
    </p:spTree>
    <p:extLst>
      <p:ext uri="{BB962C8B-B14F-4D97-AF65-F5344CB8AC3E}">
        <p14:creationId xmlns:p14="http://schemas.microsoft.com/office/powerpoint/2010/main" val="14193432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2905</TotalTime>
  <Words>243</Words>
  <Application>Microsoft Office PowerPoint</Application>
  <PresentationFormat>A4 Paper (210x297 mm)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adelia</vt:lpstr>
      <vt:lpstr>Aptos</vt:lpstr>
      <vt:lpstr>Aptos Display</vt:lpstr>
      <vt:lpstr>Arial</vt:lpstr>
      <vt:lpstr>Times New Roman</vt:lpstr>
      <vt:lpstr>Office Theme</vt:lpstr>
      <vt:lpstr>PowerPoint Presentation</vt:lpstr>
    </vt:vector>
  </TitlesOfParts>
  <Company>Sunseeker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Westoby</dc:creator>
  <cp:lastModifiedBy>Jane Westoby</cp:lastModifiedBy>
  <cp:revision>13</cp:revision>
  <dcterms:created xsi:type="dcterms:W3CDTF">2024-09-14T08:44:24Z</dcterms:created>
  <dcterms:modified xsi:type="dcterms:W3CDTF">2024-09-20T15:00:14Z</dcterms:modified>
</cp:coreProperties>
</file>